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75" r:id="rId2"/>
    <p:sldId id="562" r:id="rId3"/>
    <p:sldId id="563" r:id="rId4"/>
    <p:sldId id="564" r:id="rId5"/>
    <p:sldId id="565" r:id="rId6"/>
    <p:sldId id="566" r:id="rId7"/>
    <p:sldId id="567" r:id="rId8"/>
    <p:sldId id="568" r:id="rId9"/>
    <p:sldId id="569" r:id="rId10"/>
    <p:sldId id="38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493ED1-EA5D-4F63-8879-3CB403792871}" v="18" dt="2023-01-12T11:49:49.6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2E493ED1-EA5D-4F63-8879-3CB403792871}"/>
    <pc:docChg chg="undo redo custSel addSld delSld modSld sldOrd">
      <pc:chgData name="אלכס גורבצ'וב" userId="8459a7c7-b354-45d8-a56f-77640536e27f" providerId="ADAL" clId="{2E493ED1-EA5D-4F63-8879-3CB403792871}" dt="2023-01-12T11:49:49.641" v="123" actId="1076"/>
      <pc:docMkLst>
        <pc:docMk/>
      </pc:docMkLst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4152344990" sldId="422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3510496719" sldId="423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1232070486" sldId="424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2377072595" sldId="425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3128783652" sldId="426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2460647341" sldId="427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2681358293" sldId="428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2319478019" sldId="545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120282180" sldId="546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2789732352" sldId="547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4225831429" sldId="548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192593152" sldId="549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693184271" sldId="550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2717039490" sldId="551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159031042" sldId="552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098657997" sldId="553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4020579737" sldId="554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003074991" sldId="555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298650407" sldId="556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287674995" sldId="557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736124147" sldId="558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657952509" sldId="559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2104675631" sldId="560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2214763045" sldId="561"/>
        </pc:sldMkLst>
      </pc:sldChg>
      <pc:sldChg chg="addSp modSp add del mod">
        <pc:chgData name="אלכס גורבצ'וב" userId="8459a7c7-b354-45d8-a56f-77640536e27f" providerId="ADAL" clId="{2E493ED1-EA5D-4F63-8879-3CB403792871}" dt="2023-01-12T11:25:21.199" v="21" actId="1076"/>
        <pc:sldMkLst>
          <pc:docMk/>
          <pc:sldMk cId="902025943" sldId="562"/>
        </pc:sldMkLst>
        <pc:spChg chg="add mod">
          <ac:chgData name="אלכס גורבצ'וב" userId="8459a7c7-b354-45d8-a56f-77640536e27f" providerId="ADAL" clId="{2E493ED1-EA5D-4F63-8879-3CB403792871}" dt="2023-01-12T11:25:21.199" v="21" actId="1076"/>
          <ac:spMkLst>
            <pc:docMk/>
            <pc:sldMk cId="902025943" sldId="562"/>
            <ac:spMk id="4" creationId="{8655BFF2-6F25-2E20-9441-D39F042473FB}"/>
          </ac:spMkLst>
        </pc:spChg>
        <pc:spChg chg="mod">
          <ac:chgData name="אלכס גורבצ'וב" userId="8459a7c7-b354-45d8-a56f-77640536e27f" providerId="ADAL" clId="{2E493ED1-EA5D-4F63-8879-3CB403792871}" dt="2023-01-12T11:25:04.207" v="19" actId="6549"/>
          <ac:spMkLst>
            <pc:docMk/>
            <pc:sldMk cId="902025943" sldId="562"/>
            <ac:spMk id="9" creationId="{0AD16726-3C21-C04F-83A6-F10CC5F0A22E}"/>
          </ac:spMkLst>
        </pc:spChg>
        <pc:picChg chg="add mod">
          <ac:chgData name="אלכס גורבצ'וב" userId="8459a7c7-b354-45d8-a56f-77640536e27f" providerId="ADAL" clId="{2E493ED1-EA5D-4F63-8879-3CB403792871}" dt="2023-01-12T11:25:21.199" v="21" actId="1076"/>
          <ac:picMkLst>
            <pc:docMk/>
            <pc:sldMk cId="902025943" sldId="562"/>
            <ac:picMk id="2" creationId="{DBCFA5DB-F79C-B27D-1520-AE83F18FEAD7}"/>
          </ac:picMkLst>
        </pc:picChg>
      </pc:sldChg>
      <pc:sldChg chg="modSp mod">
        <pc:chgData name="אלכס גורבצ'וב" userId="8459a7c7-b354-45d8-a56f-77640536e27f" providerId="ADAL" clId="{2E493ED1-EA5D-4F63-8879-3CB403792871}" dt="2023-01-12T11:26:13.552" v="40" actId="6549"/>
        <pc:sldMkLst>
          <pc:docMk/>
          <pc:sldMk cId="354292220" sldId="563"/>
        </pc:sldMkLst>
        <pc:spChg chg="mod">
          <ac:chgData name="אלכס גורבצ'וב" userId="8459a7c7-b354-45d8-a56f-77640536e27f" providerId="ADAL" clId="{2E493ED1-EA5D-4F63-8879-3CB403792871}" dt="2023-01-12T11:26:13.552" v="40" actId="6549"/>
          <ac:spMkLst>
            <pc:docMk/>
            <pc:sldMk cId="354292220" sldId="563"/>
            <ac:spMk id="9" creationId="{0AD16726-3C21-C04F-83A6-F10CC5F0A22E}"/>
          </ac:spMkLst>
        </pc:spChg>
      </pc:sldChg>
      <pc:sldChg chg="addSp modSp add del mod">
        <pc:chgData name="אלכס גורבצ'וב" userId="8459a7c7-b354-45d8-a56f-77640536e27f" providerId="ADAL" clId="{2E493ED1-EA5D-4F63-8879-3CB403792871}" dt="2023-01-12T11:45:52.097" v="64" actId="1076"/>
        <pc:sldMkLst>
          <pc:docMk/>
          <pc:sldMk cId="3848425946" sldId="564"/>
        </pc:sldMkLst>
        <pc:spChg chg="mod">
          <ac:chgData name="אלכס גורבצ'וב" userId="8459a7c7-b354-45d8-a56f-77640536e27f" providerId="ADAL" clId="{2E493ED1-EA5D-4F63-8879-3CB403792871}" dt="2023-01-12T11:45:40.149" v="62"/>
          <ac:spMkLst>
            <pc:docMk/>
            <pc:sldMk cId="3848425946" sldId="564"/>
            <ac:spMk id="9" creationId="{0AD16726-3C21-C04F-83A6-F10CC5F0A22E}"/>
          </ac:spMkLst>
        </pc:spChg>
        <pc:picChg chg="add mod">
          <ac:chgData name="אלכס גורבצ'וב" userId="8459a7c7-b354-45d8-a56f-77640536e27f" providerId="ADAL" clId="{2E493ED1-EA5D-4F63-8879-3CB403792871}" dt="2023-01-12T11:45:52.097" v="64" actId="1076"/>
          <ac:picMkLst>
            <pc:docMk/>
            <pc:sldMk cId="3848425946" sldId="564"/>
            <ac:picMk id="2" creationId="{55F7613E-8F96-63D8-9E6A-EDF002624131}"/>
          </ac:picMkLst>
        </pc:picChg>
      </pc:sldChg>
      <pc:sldChg chg="modSp add mod ord">
        <pc:chgData name="אלכס גורבצ'וב" userId="8459a7c7-b354-45d8-a56f-77640536e27f" providerId="ADAL" clId="{2E493ED1-EA5D-4F63-8879-3CB403792871}" dt="2023-01-12T11:47:26.225" v="92"/>
        <pc:sldMkLst>
          <pc:docMk/>
          <pc:sldMk cId="3070807410" sldId="565"/>
        </pc:sldMkLst>
        <pc:spChg chg="mod">
          <ac:chgData name="אלכס גורבצ'וב" userId="8459a7c7-b354-45d8-a56f-77640536e27f" providerId="ADAL" clId="{2E493ED1-EA5D-4F63-8879-3CB403792871}" dt="2023-01-12T11:47:20.513" v="90" actId="404"/>
          <ac:spMkLst>
            <pc:docMk/>
            <pc:sldMk cId="3070807410" sldId="565"/>
            <ac:spMk id="9" creationId="{0AD16726-3C21-C04F-83A6-F10CC5F0A22E}"/>
          </ac:spMkLst>
        </pc:spChg>
      </pc:sldChg>
      <pc:sldChg chg="modSp add mod">
        <pc:chgData name="אלכס גורבצ'וב" userId="8459a7c7-b354-45d8-a56f-77640536e27f" providerId="ADAL" clId="{2E493ED1-EA5D-4F63-8879-3CB403792871}" dt="2023-01-12T11:47:45.031" v="96" actId="6549"/>
        <pc:sldMkLst>
          <pc:docMk/>
          <pc:sldMk cId="3887002112" sldId="566"/>
        </pc:sldMkLst>
        <pc:spChg chg="mod">
          <ac:chgData name="אלכס גורבצ'וב" userId="8459a7c7-b354-45d8-a56f-77640536e27f" providerId="ADAL" clId="{2E493ED1-EA5D-4F63-8879-3CB403792871}" dt="2023-01-12T11:47:45.031" v="96" actId="6549"/>
          <ac:spMkLst>
            <pc:docMk/>
            <pc:sldMk cId="3887002112" sldId="566"/>
            <ac:spMk id="9" creationId="{0AD16726-3C21-C04F-83A6-F10CC5F0A22E}"/>
          </ac:spMkLst>
        </pc:spChg>
      </pc:sldChg>
      <pc:sldChg chg="modSp add mod">
        <pc:chgData name="אלכס גורבצ'וב" userId="8459a7c7-b354-45d8-a56f-77640536e27f" providerId="ADAL" clId="{2E493ED1-EA5D-4F63-8879-3CB403792871}" dt="2023-01-12T11:48:23.213" v="104" actId="20577"/>
        <pc:sldMkLst>
          <pc:docMk/>
          <pc:sldMk cId="2169527325" sldId="567"/>
        </pc:sldMkLst>
        <pc:spChg chg="mod">
          <ac:chgData name="אלכס גורבצ'וב" userId="8459a7c7-b354-45d8-a56f-77640536e27f" providerId="ADAL" clId="{2E493ED1-EA5D-4F63-8879-3CB403792871}" dt="2023-01-12T11:48:23.213" v="104" actId="20577"/>
          <ac:spMkLst>
            <pc:docMk/>
            <pc:sldMk cId="2169527325" sldId="567"/>
            <ac:spMk id="9" creationId="{0AD16726-3C21-C04F-83A6-F10CC5F0A22E}"/>
          </ac:spMkLst>
        </pc:spChg>
      </pc:sldChg>
      <pc:sldChg chg="modSp add mod">
        <pc:chgData name="אלכס גורבצ'וב" userId="8459a7c7-b354-45d8-a56f-77640536e27f" providerId="ADAL" clId="{2E493ED1-EA5D-4F63-8879-3CB403792871}" dt="2023-01-12T11:48:57.822" v="110" actId="2711"/>
        <pc:sldMkLst>
          <pc:docMk/>
          <pc:sldMk cId="420108896" sldId="568"/>
        </pc:sldMkLst>
        <pc:spChg chg="mod">
          <ac:chgData name="אלכס גורבצ'וב" userId="8459a7c7-b354-45d8-a56f-77640536e27f" providerId="ADAL" clId="{2E493ED1-EA5D-4F63-8879-3CB403792871}" dt="2023-01-12T11:48:57.822" v="110" actId="2711"/>
          <ac:spMkLst>
            <pc:docMk/>
            <pc:sldMk cId="420108896" sldId="568"/>
            <ac:spMk id="9" creationId="{0AD16726-3C21-C04F-83A6-F10CC5F0A22E}"/>
          </ac:spMkLst>
        </pc:spChg>
      </pc:sldChg>
      <pc:sldChg chg="addSp modSp add mod">
        <pc:chgData name="אלכס גורבצ'וב" userId="8459a7c7-b354-45d8-a56f-77640536e27f" providerId="ADAL" clId="{2E493ED1-EA5D-4F63-8879-3CB403792871}" dt="2023-01-12T11:49:49.641" v="123" actId="1076"/>
        <pc:sldMkLst>
          <pc:docMk/>
          <pc:sldMk cId="13224199" sldId="569"/>
        </pc:sldMkLst>
        <pc:spChg chg="mod">
          <ac:chgData name="אלכס גורבצ'וב" userId="8459a7c7-b354-45d8-a56f-77640536e27f" providerId="ADAL" clId="{2E493ED1-EA5D-4F63-8879-3CB403792871}" dt="2023-01-12T11:49:41.602" v="122" actId="14100"/>
          <ac:spMkLst>
            <pc:docMk/>
            <pc:sldMk cId="13224199" sldId="569"/>
            <ac:spMk id="9" creationId="{0AD16726-3C21-C04F-83A6-F10CC5F0A22E}"/>
          </ac:spMkLst>
        </pc:spChg>
        <pc:picChg chg="add mod">
          <ac:chgData name="אלכס גורבצ'וב" userId="8459a7c7-b354-45d8-a56f-77640536e27f" providerId="ADAL" clId="{2E493ED1-EA5D-4F63-8879-3CB403792871}" dt="2023-01-12T11:49:49.641" v="123" actId="1076"/>
          <ac:picMkLst>
            <pc:docMk/>
            <pc:sldMk cId="13224199" sldId="569"/>
            <ac:picMk id="2" creationId="{B7403CDE-6821-E9F2-869D-F425A5E4FCE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281944-2C2E-4978-87D9-5AA0D00063EF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EF306-B843-49AA-ADBA-5C82FD34A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837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HTML &amp; CSS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ריווח</a:t>
            </a:r>
            <a:endParaRPr lang="he-IL" sz="1400" b="1" dirty="0"/>
          </a:p>
          <a:p>
            <a:pPr algn="r" rtl="1"/>
            <a:endParaRPr lang="en-US" sz="1400" b="1" dirty="0"/>
          </a:p>
          <a:p>
            <a:pPr algn="r" rtl="1">
              <a:lnSpc>
                <a:spcPct val="150000"/>
              </a:lnSpc>
            </a:pPr>
            <a:r>
              <a:rPr lang="en-US" sz="1400" dirty="0"/>
              <a:t>CSS Margins</a:t>
            </a:r>
            <a:r>
              <a:rPr lang="he-IL" sz="1400" dirty="0"/>
              <a:t> - מרווח מסביב לאלמנט ואחרי הגבולות</a:t>
            </a:r>
            <a:endParaRPr lang="en-US" sz="1400" dirty="0"/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DC143C"/>
              </a:solidFill>
              <a:effectLst/>
              <a:latin typeface="Consolas" panose="020B0609020204030204" pitchFamily="49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margin-top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margin-right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margin-bottom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margin-left</a:t>
            </a: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lang="he-IL" sz="14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r" rtl="1"/>
            <a:r>
              <a:rPr lang="en-US" sz="1400" dirty="0"/>
              <a:t>CSS Padding</a:t>
            </a:r>
            <a:r>
              <a:rPr lang="he-IL" sz="1400" dirty="0"/>
              <a:t> </a:t>
            </a:r>
            <a:r>
              <a:rPr lang="he-IL" sz="14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- </a:t>
            </a:r>
            <a:r>
              <a:rPr lang="he-IL" sz="1400" dirty="0">
                <a:solidFill>
                  <a:srgbClr val="000000"/>
                </a:solidFill>
                <a:latin typeface="Segoe UI" panose="020B0502040204020203" pitchFamily="34" charset="0"/>
              </a:rPr>
              <a:t>מרווח מסביב לאלמנט ולפני הגבולות</a:t>
            </a:r>
            <a:endParaRPr lang="en-US" sz="140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DC143C"/>
              </a:solidFill>
              <a:effectLst/>
              <a:latin typeface="Consolas" panose="020B0609020204030204" pitchFamily="49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padding-top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padding-right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padding-bottom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padding-left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220920-1C22-2A4A-55A5-521CDAF9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369024" y="3185552"/>
            <a:ext cx="1325002" cy="18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The CSS Margin Properties | Beamtic">
            <a:extLst>
              <a:ext uri="{FF2B5EF4-FFF2-40B4-BE49-F238E27FC236}">
                <a16:creationId xmlns:a16="http://schemas.microsoft.com/office/drawing/2014/main" id="{DBCFA5DB-F79C-B27D-1520-AE83F18FE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2086" y="3236609"/>
            <a:ext cx="3762375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55BFF2-6F25-2E20-9441-D39F042473FB}"/>
              </a:ext>
            </a:extLst>
          </p:cNvPr>
          <p:cNvSpPr txBox="1"/>
          <p:nvPr/>
        </p:nvSpPr>
        <p:spPr>
          <a:xfrm>
            <a:off x="5184804" y="2784843"/>
            <a:ext cx="1822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CSS Box Model</a:t>
            </a:r>
          </a:p>
        </p:txBody>
      </p:sp>
    </p:spTree>
    <p:extLst>
      <p:ext uri="{BB962C8B-B14F-4D97-AF65-F5344CB8AC3E}">
        <p14:creationId xmlns:p14="http://schemas.microsoft.com/office/powerpoint/2010/main" val="902025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HTML &amp; CSS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טקסט</a:t>
            </a:r>
            <a:endParaRPr lang="he-IL" sz="1400" b="1" dirty="0"/>
          </a:p>
          <a:p>
            <a:pPr algn="r" rtl="1"/>
            <a:endParaRPr lang="en-US" sz="1400" b="1" dirty="0"/>
          </a:p>
          <a:p>
            <a:pPr algn="r" rtl="1"/>
            <a:r>
              <a:rPr lang="he-IL" sz="1400" dirty="0">
                <a:latin typeface="Consolas" panose="020B0609020204030204" pitchFamily="49" charset="0"/>
              </a:rPr>
              <a:t>ניתן להגדיר:</a:t>
            </a:r>
          </a:p>
          <a:p>
            <a:pPr algn="r" rtl="1"/>
            <a:r>
              <a:rPr lang="he-IL" sz="1400" dirty="0"/>
              <a:t>צבע (</a:t>
            </a:r>
            <a:r>
              <a:rPr lang="en-US" sz="1400" dirty="0"/>
              <a:t>color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רקע (</a:t>
            </a:r>
            <a:r>
              <a:rPr lang="en-US" sz="1400" dirty="0"/>
              <a:t>background-color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יישור טקסט (</a:t>
            </a:r>
            <a:r>
              <a:rPr lang="en-US" sz="1400" dirty="0"/>
              <a:t>text-align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כיוון טקסט (</a:t>
            </a:r>
            <a:r>
              <a:rPr lang="en-US" sz="1400" dirty="0"/>
              <a:t>direction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עיצוב טקסט (</a:t>
            </a:r>
            <a:r>
              <a:rPr lang="en-US" sz="1400" dirty="0"/>
              <a:t>text-decoration</a:t>
            </a:r>
            <a:r>
              <a:rPr lang="he-IL" sz="1400" dirty="0"/>
              <a:t>)</a:t>
            </a:r>
            <a:endParaRPr lang="en-US" sz="1400" dirty="0"/>
          </a:p>
          <a:p>
            <a:pPr algn="r" rtl="1"/>
            <a:r>
              <a:rPr lang="he-IL" sz="1400" dirty="0"/>
              <a:t>שינוי גודל אותיות (</a:t>
            </a:r>
            <a:r>
              <a:rPr lang="en-US" sz="1400" dirty="0"/>
              <a:t>text-transform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מרווח בין אותיות (</a:t>
            </a:r>
            <a:r>
              <a:rPr lang="en-US" sz="1400" dirty="0"/>
              <a:t>letter-spacing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גודל שורה (</a:t>
            </a:r>
            <a:r>
              <a:rPr lang="en-US" sz="1400" dirty="0"/>
              <a:t>line-height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צל (</a:t>
            </a:r>
            <a:r>
              <a:rPr lang="en-US" sz="1400" dirty="0"/>
              <a:t>text-shadow</a:t>
            </a:r>
            <a:r>
              <a:rPr lang="he-IL" sz="1400" dirty="0"/>
              <a:t>)</a:t>
            </a:r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220920-1C22-2A4A-55A5-521CDAF9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369024" y="3185552"/>
            <a:ext cx="1325002" cy="18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292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HTML &amp; CSS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תרגיל</a:t>
            </a:r>
          </a:p>
          <a:p>
            <a:pPr algn="r" rtl="1">
              <a:lnSpc>
                <a:spcPct val="150000"/>
              </a:lnSpc>
            </a:pPr>
            <a:endParaRPr lang="he-IL" sz="1400" b="1" dirty="0"/>
          </a:p>
          <a:p>
            <a:pPr algn="r" rtl="1"/>
            <a:endParaRPr lang="en-US" sz="1400" b="1" dirty="0"/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sz="1400" dirty="0">
                <a:latin typeface="Consolas" panose="020B0609020204030204" pitchFamily="49" charset="0"/>
              </a:rPr>
              <a:t>הוסיפו גבולות לכל מסגרת, כולל </a:t>
            </a:r>
            <a:r>
              <a:rPr lang="en-US" sz="1400" dirty="0">
                <a:latin typeface="Consolas" panose="020B0609020204030204" pitchFamily="49" charset="0"/>
              </a:rPr>
              <a:t>radius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sz="1400" dirty="0">
                <a:latin typeface="Consolas" panose="020B0609020204030204" pitchFamily="49" charset="0"/>
              </a:rPr>
              <a:t>הוסיפו מרווח לפני ואחרי גבולות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sz="1400" dirty="0">
                <a:latin typeface="Consolas" panose="020B0609020204030204" pitchFamily="49" charset="0"/>
              </a:rPr>
              <a:t>קבעו את הגובה ורוחב של התאים בהתאם לתמונה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sz="1400" dirty="0">
                <a:latin typeface="Consolas" panose="020B0609020204030204" pitchFamily="49" charset="0"/>
              </a:rPr>
              <a:t>תעצבו טקסט</a:t>
            </a:r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220920-1C22-2A4A-55A5-521CDAF9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369024" y="3185552"/>
            <a:ext cx="1325002" cy="18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5F7613E-8F96-63D8-9E6A-EDF0026241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81107" y="2621393"/>
            <a:ext cx="3591104" cy="3003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425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HTML &amp; CSS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מבוא</a:t>
            </a:r>
            <a:endParaRPr lang="en-US" sz="1400" dirty="0"/>
          </a:p>
          <a:p>
            <a:pPr algn="r" rtl="1"/>
            <a:r>
              <a:rPr lang="en-US" sz="1400" dirty="0"/>
              <a:t> JavaScript (JS) </a:t>
            </a:r>
            <a:r>
              <a:rPr lang="he-IL" sz="1400" dirty="0"/>
              <a:t>היא שפת תסריט מונחית עצמים. היא ידועה בעיקר כשפה המוטבעת בדפי </a:t>
            </a:r>
            <a:r>
              <a:rPr lang="en-US" sz="1400" dirty="0"/>
              <a:t>HTML</a:t>
            </a:r>
            <a:r>
              <a:rPr lang="he-IL" sz="1400" dirty="0"/>
              <a:t> על מנת להציג דפים דינמיים, שמשולבת בהם תוכנה. קוד ה-</a:t>
            </a:r>
            <a:r>
              <a:rPr lang="en-US" sz="1400" dirty="0"/>
              <a:t>JavaScript  </a:t>
            </a:r>
            <a:r>
              <a:rPr lang="he-IL" sz="1400" dirty="0"/>
              <a:t> שמשולב בדף </a:t>
            </a:r>
            <a:r>
              <a:rPr lang="en-US" sz="1400" dirty="0"/>
              <a:t>HTML </a:t>
            </a:r>
            <a:r>
              <a:rPr lang="he-IL" sz="1400" dirty="0"/>
              <a:t> מבוצע על ידי הדפדפן (ולא ע"י שרת).</a:t>
            </a:r>
          </a:p>
          <a:p>
            <a:pPr algn="r" rtl="1"/>
            <a:endParaRPr lang="he-IL" sz="1400" dirty="0"/>
          </a:p>
          <a:p>
            <a:pPr algn="r" rtl="1"/>
            <a:r>
              <a:rPr lang="he-IL" sz="1300" b="1" dirty="0"/>
              <a:t>שילוב במסמך </a:t>
            </a:r>
            <a:r>
              <a:rPr lang="en-US" sz="1300" b="1" dirty="0"/>
              <a:t>HTML</a:t>
            </a:r>
            <a:endParaRPr lang="he-IL" sz="1300" b="1" dirty="0"/>
          </a:p>
          <a:p>
            <a:pPr marL="0" indent="0" algn="r" rtl="1">
              <a:buNone/>
            </a:pPr>
            <a:r>
              <a:rPr lang="he-IL" sz="1400" dirty="0"/>
              <a:t>על מנת לשלב </a:t>
            </a:r>
            <a:r>
              <a:rPr lang="en-US" sz="1400" dirty="0"/>
              <a:t>JavaScript </a:t>
            </a:r>
            <a:r>
              <a:rPr lang="he-IL" sz="1400" dirty="0"/>
              <a:t> בדף ה-</a:t>
            </a:r>
            <a:r>
              <a:rPr lang="en-US" sz="1400" dirty="0"/>
              <a:t>HTML</a:t>
            </a:r>
            <a:r>
              <a:rPr lang="he-IL" sz="1400" dirty="0"/>
              <a:t> שלנו אנחנו צריכים להשתמש באלמנט </a:t>
            </a:r>
            <a:r>
              <a:rPr lang="en-US" sz="1400" dirty="0"/>
              <a:t>script </a:t>
            </a:r>
            <a:r>
              <a:rPr lang="he-IL" sz="1400" dirty="0"/>
              <a:t> של </a:t>
            </a:r>
            <a:r>
              <a:rPr lang="en-US" sz="1400" dirty="0"/>
              <a:t>HTML</a:t>
            </a:r>
            <a:r>
              <a:rPr lang="he-IL" sz="1400" dirty="0"/>
              <a:t> (בדומה ל-</a:t>
            </a:r>
            <a:r>
              <a:rPr lang="en-US" sz="1400" dirty="0"/>
              <a:t>CSS</a:t>
            </a:r>
            <a:r>
              <a:rPr lang="he-IL" sz="1400" dirty="0"/>
              <a:t>):</a:t>
            </a:r>
          </a:p>
          <a:p>
            <a:pPr marL="0" indent="0" algn="l">
              <a:buNone/>
            </a:pPr>
            <a:r>
              <a:rPr lang="en-US" sz="1400" dirty="0"/>
              <a:t>&lt;script&gt; ...</a:t>
            </a:r>
            <a:r>
              <a:rPr lang="he-IL" sz="1400" dirty="0"/>
              <a:t> קוד </a:t>
            </a:r>
            <a:r>
              <a:rPr lang="en-US" sz="1400" dirty="0"/>
              <a:t>JavaScript &lt;/script&gt;</a:t>
            </a:r>
          </a:p>
          <a:p>
            <a:pPr marL="0" indent="0" algn="r" rtl="1">
              <a:buNone/>
            </a:pPr>
            <a:r>
              <a:rPr lang="he-IL" sz="1400" dirty="0"/>
              <a:t>ניתן גם להפריד את קוד ה-</a:t>
            </a:r>
            <a:r>
              <a:rPr lang="en-US" sz="1400" dirty="0"/>
              <a:t>JavaScript </a:t>
            </a:r>
            <a:r>
              <a:rPr lang="he-IL" sz="1400" dirty="0"/>
              <a:t> מקוד </a:t>
            </a:r>
            <a:r>
              <a:rPr lang="en-US" sz="1400" dirty="0"/>
              <a:t>HTML</a:t>
            </a:r>
            <a:r>
              <a:rPr lang="he-IL" sz="1400" dirty="0"/>
              <a:t>:</a:t>
            </a:r>
          </a:p>
          <a:p>
            <a:pPr marL="0" indent="0" algn="l">
              <a:buNone/>
            </a:pPr>
            <a:r>
              <a:rPr lang="en-US" sz="1400" dirty="0"/>
              <a:t>&lt;script src="javascript_file.js"&gt;&lt;/script&gt;</a:t>
            </a:r>
          </a:p>
          <a:p>
            <a:pPr marL="0" indent="0" algn="r" rtl="1">
              <a:buNone/>
            </a:pPr>
            <a:r>
              <a:rPr lang="he-IL" sz="1400" dirty="0"/>
              <a:t>את הקוד הבא כותבים בין תגי </a:t>
            </a:r>
            <a:r>
              <a:rPr lang="en-US" sz="1400" dirty="0"/>
              <a:t>head</a:t>
            </a:r>
            <a:r>
              <a:rPr lang="he-IL" sz="1400" dirty="0"/>
              <a:t> או </a:t>
            </a:r>
            <a:r>
              <a:rPr lang="en-US" sz="1400" dirty="0"/>
              <a:t>body</a:t>
            </a:r>
            <a:r>
              <a:rPr lang="he-IL" sz="1400" dirty="0"/>
              <a:t> במסמך </a:t>
            </a:r>
            <a:r>
              <a:rPr lang="en-US" sz="1400" dirty="0"/>
              <a:t>HTML</a:t>
            </a:r>
            <a:r>
              <a:rPr lang="he-IL" sz="1400" dirty="0"/>
              <a:t>.</a:t>
            </a:r>
          </a:p>
          <a:p>
            <a:pPr marL="0" indent="0" algn="r" rtl="1">
              <a:buNone/>
            </a:pPr>
            <a:endParaRPr lang="he-IL" sz="1400" dirty="0"/>
          </a:p>
          <a:p>
            <a:pPr marL="0" indent="0" algn="r" rtl="1">
              <a:buNone/>
            </a:pPr>
            <a:r>
              <a:rPr lang="he-IL" sz="1400" dirty="0"/>
              <a:t>שימוש בהוספת </a:t>
            </a:r>
            <a:r>
              <a:rPr lang="en-US" sz="1400" dirty="0"/>
              <a:t>JavaScript</a:t>
            </a:r>
            <a:r>
              <a:rPr lang="he-IL" sz="1400" dirty="0"/>
              <a:t> חיצוני - עדיף. הוא יכול לחסוך בזמן טעינה של הדף ובמשקל של הקובץ ה-</a:t>
            </a:r>
            <a:r>
              <a:rPr lang="en-US" sz="1400" dirty="0"/>
              <a:t>HTML</a:t>
            </a:r>
            <a:r>
              <a:rPr lang="he-IL" sz="1400" dirty="0"/>
              <a:t>.</a:t>
            </a:r>
            <a:endParaRPr lang="en-US" sz="1400" dirty="0"/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220920-1C22-2A4A-55A5-521CDAF9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369024" y="3185552"/>
            <a:ext cx="1325002" cy="18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807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HTML &amp; CSS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מבוא</a:t>
            </a:r>
            <a:endParaRPr lang="en-US" sz="1400" dirty="0"/>
          </a:p>
          <a:p>
            <a:pPr algn="r" rtl="1"/>
            <a:r>
              <a:rPr lang="he-IL" sz="1400" dirty="0"/>
              <a:t>מה אפשר לעשות עם </a:t>
            </a:r>
            <a:r>
              <a:rPr lang="en-US" sz="1400" dirty="0"/>
              <a:t>JavaScript</a:t>
            </a:r>
            <a:r>
              <a:rPr lang="he-IL" sz="1400" dirty="0"/>
              <a:t>?</a:t>
            </a:r>
            <a:endParaRPr lang="en-US" sz="1400" dirty="0"/>
          </a:p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he-IL" sz="1400" dirty="0"/>
              <a:t>לשנות תוכן של </a:t>
            </a:r>
            <a:r>
              <a:rPr lang="en-US" sz="1400" dirty="0"/>
              <a:t>HTML</a:t>
            </a:r>
          </a:p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he-IL" sz="1400" dirty="0"/>
              <a:t>לשנות מאפיינים של התגים ב-</a:t>
            </a:r>
            <a:r>
              <a:rPr lang="en-US" sz="1400" dirty="0"/>
              <a:t>HTML</a:t>
            </a:r>
          </a:p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he-IL" sz="1400" dirty="0"/>
              <a:t>לשנות ערך של </a:t>
            </a:r>
            <a:r>
              <a:rPr lang="en-US" sz="1400" dirty="0"/>
              <a:t>CSS</a:t>
            </a:r>
          </a:p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he-IL" sz="1400" dirty="0"/>
              <a:t>להסתיר/להציג אלמנטים של הדף באופן דינמי</a:t>
            </a:r>
          </a:p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he-IL" sz="1400" dirty="0"/>
              <a:t>ועוד ...</a:t>
            </a:r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220920-1C22-2A4A-55A5-521CDAF9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369024" y="3185552"/>
            <a:ext cx="1325002" cy="18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7002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HTML &amp; CSS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הצגת תוכן ע"י </a:t>
            </a: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</a:rPr>
              <a:t>JS</a:t>
            </a:r>
          </a:p>
          <a:p>
            <a:pPr marL="0" indent="0" algn="r" rtl="1">
              <a:buNone/>
            </a:pPr>
            <a:endParaRPr lang="he-IL" sz="1400" dirty="0"/>
          </a:p>
          <a:p>
            <a:pPr marL="0" indent="0" algn="r" rtl="1">
              <a:buNone/>
            </a:pPr>
            <a:r>
              <a:rPr lang="he-IL" sz="1400" dirty="0"/>
              <a:t>ישנם 4 שיטות העיקריות: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sz="1400" b="1" dirty="0" err="1"/>
              <a:t>window.alert</a:t>
            </a:r>
            <a:r>
              <a:rPr lang="en-US" sz="1400" b="1" dirty="0"/>
              <a:t>()</a:t>
            </a:r>
            <a:r>
              <a:rPr lang="he-IL" sz="1400" b="1" dirty="0"/>
              <a:t> </a:t>
            </a:r>
            <a:r>
              <a:rPr lang="he-IL" sz="1400" dirty="0"/>
              <a:t>- הקפצת חלון אזהרה של דפדפן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sz="1400" b="1" dirty="0" err="1"/>
              <a:t>document.write</a:t>
            </a:r>
            <a:r>
              <a:rPr lang="en-US" sz="1400" b="1" dirty="0"/>
              <a:t>()</a:t>
            </a:r>
            <a:r>
              <a:rPr lang="he-IL" sz="1400" b="1" dirty="0"/>
              <a:t> </a:t>
            </a:r>
            <a:r>
              <a:rPr lang="he-IL" sz="1400" dirty="0"/>
              <a:t>- כתיבת תוכן בגוף הדף בעת טעינתו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sz="1400" b="1" dirty="0" err="1"/>
              <a:t>innerHTML</a:t>
            </a:r>
            <a:r>
              <a:rPr lang="he-IL" sz="1400" b="1" dirty="0"/>
              <a:t> </a:t>
            </a:r>
            <a:r>
              <a:rPr lang="he-IL" sz="1400" dirty="0"/>
              <a:t>-</a:t>
            </a:r>
            <a:r>
              <a:rPr lang="he-IL" sz="1400" b="1" dirty="0"/>
              <a:t> </a:t>
            </a:r>
            <a:r>
              <a:rPr lang="he-IL" sz="1400" dirty="0"/>
              <a:t>כתיבת תוכן בתוך האלמנט של </a:t>
            </a:r>
            <a:r>
              <a:rPr lang="en-US" sz="1400" dirty="0"/>
              <a:t>HTML</a:t>
            </a:r>
            <a:endParaRPr lang="he-IL" sz="1400" dirty="0"/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sz="1400" b="1" dirty="0"/>
              <a:t>console.log()</a:t>
            </a:r>
            <a:r>
              <a:rPr lang="he-IL" sz="1400" b="1" dirty="0"/>
              <a:t> </a:t>
            </a:r>
            <a:r>
              <a:rPr lang="he-IL" sz="1400" dirty="0"/>
              <a:t>-</a:t>
            </a:r>
            <a:r>
              <a:rPr lang="he-IL" sz="1400" b="1" dirty="0"/>
              <a:t> </a:t>
            </a:r>
            <a:r>
              <a:rPr lang="he-IL" sz="1400" dirty="0"/>
              <a:t>כתיבת תוכן בתוך הקונסול של דפדפן</a:t>
            </a:r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220920-1C22-2A4A-55A5-521CDAF9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369024" y="3185552"/>
            <a:ext cx="1325002" cy="18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952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HTML &amp; CSS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הגדרת פונקציות ב-</a:t>
            </a: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</a:rPr>
              <a:t>JS</a:t>
            </a:r>
          </a:p>
          <a:p>
            <a:pPr marL="0" indent="0" algn="r" rtl="1">
              <a:buNone/>
            </a:pPr>
            <a:endParaRPr lang="he-IL" sz="1400" dirty="0"/>
          </a:p>
          <a:p>
            <a:pPr marL="0" indent="0" algn="r" rtl="1">
              <a:buNone/>
            </a:pPr>
            <a:r>
              <a:rPr lang="he-IL" sz="1400" dirty="0"/>
              <a:t>פונקציה היא קטע קוד, שניתן לקרוא לו כשצריך והוא מבצע פעולה מסוימת.</a:t>
            </a:r>
            <a:endParaRPr lang="en-US" sz="1400" dirty="0"/>
          </a:p>
          <a:p>
            <a:pPr marL="0" indent="0" algn="r" rtl="1">
              <a:buNone/>
            </a:pPr>
            <a:r>
              <a:rPr lang="he-IL" sz="1400" dirty="0"/>
              <a:t>פונקציות יכולות לקבל פרמטרים, ולהחזיר ערכים.</a:t>
            </a:r>
          </a:p>
          <a:p>
            <a:pPr marL="0" indent="0" algn="r" rtl="1">
              <a:buNone/>
            </a:pPr>
            <a:r>
              <a:rPr lang="he-IL" sz="1400" dirty="0"/>
              <a:t>ב-</a:t>
            </a:r>
            <a:r>
              <a:rPr lang="en-US" sz="1400" dirty="0"/>
              <a:t>JS </a:t>
            </a:r>
            <a:r>
              <a:rPr lang="he-IL" sz="1400" dirty="0"/>
              <a:t> ישנם הרבה פונקציות (כמו בשפת תכנות) והשימוש הוא בעיקר כדי להרכיב קטעי קוד ארוכים או להשתמש מספר פעמים באותם פעולות.</a:t>
            </a:r>
          </a:p>
          <a:p>
            <a:pPr marL="0" indent="0" algn="r" rtl="1">
              <a:buNone/>
            </a:pPr>
            <a:endParaRPr lang="he-IL" sz="1400" dirty="0"/>
          </a:p>
          <a:p>
            <a:pPr marL="0" indent="0" algn="l" rtl="0">
              <a:buNone/>
            </a:pPr>
            <a:r>
              <a:rPr lang="en-US" sz="1400" dirty="0"/>
              <a:t>function hello() // </a:t>
            </a:r>
            <a:r>
              <a:rPr lang="he-IL" sz="1400" dirty="0"/>
              <a:t>הגדרת שם הפונקציה</a:t>
            </a:r>
            <a:endParaRPr lang="en-US" sz="1400" dirty="0"/>
          </a:p>
          <a:p>
            <a:pPr marL="0" indent="0" algn="l" rtl="0">
              <a:buNone/>
            </a:pPr>
            <a:r>
              <a:rPr lang="en-US" sz="1400" dirty="0"/>
              <a:t>{</a:t>
            </a:r>
          </a:p>
          <a:p>
            <a:pPr marL="0" indent="0" algn="l" rtl="0">
              <a:buNone/>
            </a:pPr>
            <a:r>
              <a:rPr lang="en-US" sz="1400" dirty="0"/>
              <a:t>  alert("Hello!") // </a:t>
            </a:r>
            <a:r>
              <a:rPr lang="he-IL" sz="1400" dirty="0"/>
              <a:t>פעולות</a:t>
            </a:r>
            <a:endParaRPr lang="en-US" sz="1400" dirty="0"/>
          </a:p>
          <a:p>
            <a:pPr marL="0" indent="0" algn="l" rtl="0">
              <a:buNone/>
            </a:pPr>
            <a:r>
              <a:rPr lang="en-US" sz="1400" dirty="0"/>
              <a:t>}</a:t>
            </a:r>
          </a:p>
          <a:p>
            <a:pPr marL="0" indent="0" algn="l" rtl="0">
              <a:buNone/>
            </a:pPr>
            <a:endParaRPr lang="en-US" sz="1400" dirty="0"/>
          </a:p>
          <a:p>
            <a:pPr marL="0" indent="0" algn="l" rtl="0">
              <a:buNone/>
            </a:pPr>
            <a:r>
              <a:rPr lang="en-US" sz="1400" dirty="0"/>
              <a:t>hello();  // </a:t>
            </a:r>
            <a:r>
              <a:rPr lang="he-IL" sz="1400" dirty="0"/>
              <a:t>קריאה לפונקציה</a:t>
            </a:r>
            <a:endParaRPr lang="en-US" sz="1400" dirty="0"/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220920-1C22-2A4A-55A5-521CDAF9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369024" y="3185552"/>
            <a:ext cx="1325002" cy="18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08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HTML &amp; CSS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הגדרת אירועים ב-</a:t>
            </a: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</a:rPr>
              <a:t>JS</a:t>
            </a:r>
          </a:p>
          <a:p>
            <a:pPr marL="0" indent="0" algn="r" rtl="1">
              <a:buNone/>
            </a:pPr>
            <a:endParaRPr lang="he-IL" sz="1400" dirty="0"/>
          </a:p>
          <a:p>
            <a:pPr marL="0" indent="0" algn="r" rtl="1">
              <a:buNone/>
            </a:pPr>
            <a:r>
              <a:rPr lang="he-IL" sz="1400" dirty="0"/>
              <a:t>רשימה מלאה של אירועים: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220920-1C22-2A4A-55A5-521CDAF9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369024" y="3185552"/>
            <a:ext cx="1325002" cy="18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B7403CDE-6821-E9F2-869D-F425A5E4F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0095" y="3021500"/>
            <a:ext cx="6501212" cy="3781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24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5392</TotalTime>
  <Words>422</Words>
  <Application>Microsoft Office PowerPoint</Application>
  <PresentationFormat>Widescreen</PresentationFormat>
  <Paragraphs>86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Sagona ExtraLight</vt:lpstr>
      <vt:lpstr>Segoe UI</vt:lpstr>
      <vt:lpstr>Speak Pro</vt:lpstr>
      <vt:lpstr>Verdana</vt:lpstr>
      <vt:lpstr>Wingdings</vt:lpstr>
      <vt:lpstr>Office Theme</vt:lpstr>
      <vt:lpstr>QA בודק תוכנה</vt:lpstr>
      <vt:lpstr>HTML &amp; CSS</vt:lpstr>
      <vt:lpstr>HTML &amp; CSS</vt:lpstr>
      <vt:lpstr>HTML &amp; CSS</vt:lpstr>
      <vt:lpstr>HTML &amp; CSS</vt:lpstr>
      <vt:lpstr>HTML &amp; CSS</vt:lpstr>
      <vt:lpstr>HTML &amp; CSS</vt:lpstr>
      <vt:lpstr>HTML &amp; CSS</vt:lpstr>
      <vt:lpstr>HTML &amp; CSS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45</cp:revision>
  <dcterms:created xsi:type="dcterms:W3CDTF">2022-03-07T11:44:47Z</dcterms:created>
  <dcterms:modified xsi:type="dcterms:W3CDTF">2023-01-12T11:49:50Z</dcterms:modified>
</cp:coreProperties>
</file>

<file path=docProps/thumbnail.jpeg>
</file>